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7" r:id="rId2"/>
    <p:sldId id="259" r:id="rId3"/>
    <p:sldId id="278" r:id="rId4"/>
    <p:sldId id="261" r:id="rId5"/>
    <p:sldId id="268" r:id="rId6"/>
    <p:sldId id="305" r:id="rId7"/>
    <p:sldId id="267" r:id="rId8"/>
    <p:sldId id="306" r:id="rId9"/>
    <p:sldId id="269" r:id="rId10"/>
    <p:sldId id="307" r:id="rId11"/>
    <p:sldId id="308" r:id="rId12"/>
    <p:sldId id="309" r:id="rId13"/>
    <p:sldId id="310" r:id="rId14"/>
    <p:sldId id="311" r:id="rId15"/>
    <p:sldId id="317" r:id="rId16"/>
    <p:sldId id="316" r:id="rId17"/>
    <p:sldId id="319" r:id="rId18"/>
    <p:sldId id="320" r:id="rId19"/>
    <p:sldId id="321" r:id="rId20"/>
    <p:sldId id="322" r:id="rId21"/>
    <p:sldId id="324" r:id="rId22"/>
    <p:sldId id="325" r:id="rId23"/>
    <p:sldId id="32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/>
    <p:restoredTop sz="94631"/>
  </p:normalViewPr>
  <p:slideViewPr>
    <p:cSldViewPr snapToGrid="0" snapToObjects="1">
      <p:cViewPr varScale="1">
        <p:scale>
          <a:sx n="84" d="100"/>
          <a:sy n="84" d="100"/>
        </p:scale>
        <p:origin x="37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70956-991C-42DF-A7C4-A6ECB5827B78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80A0F6-88F5-4CA1-A203-AE5C69361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74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0A0F6-88F5-4CA1-A203-AE5C69361B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76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0A0F6-88F5-4CA1-A203-AE5C69361B4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007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0A0F6-88F5-4CA1-A203-AE5C69361B4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598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0A0F6-88F5-4CA1-A203-AE5C69361B4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44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0A0F6-88F5-4CA1-A203-AE5C69361B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673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0A0F6-88F5-4CA1-A203-AE5C69361B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165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0A0F6-88F5-4CA1-A203-AE5C69361B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69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0A0F6-88F5-4CA1-A203-AE5C69361B4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91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0A0F6-88F5-4CA1-A203-AE5C69361B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452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0A0F6-88F5-4CA1-A203-AE5C69361B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298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0A0F6-88F5-4CA1-A203-AE5C69361B4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657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0A0F6-88F5-4CA1-A203-AE5C69361B4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081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DD77-40F5-114D-9C30-81F19986EF1E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C3FA5-8720-8341-8976-48502284A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75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DD77-40F5-114D-9C30-81F19986EF1E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C3FA5-8720-8341-8976-48502284A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31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DD77-40F5-114D-9C30-81F19986EF1E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C3FA5-8720-8341-8976-48502284A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73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DD77-40F5-114D-9C30-81F19986EF1E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C3FA5-8720-8341-8976-48502284A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55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DD77-40F5-114D-9C30-81F19986EF1E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C3FA5-8720-8341-8976-48502284A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44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DD77-40F5-114D-9C30-81F19986EF1E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C3FA5-8720-8341-8976-48502284A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386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DD77-40F5-114D-9C30-81F19986EF1E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C3FA5-8720-8341-8976-48502284A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70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DD77-40F5-114D-9C30-81F19986EF1E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C3FA5-8720-8341-8976-48502284A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749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DD77-40F5-114D-9C30-81F19986EF1E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C3FA5-8720-8341-8976-48502284A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027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DD77-40F5-114D-9C30-81F19986EF1E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C3FA5-8720-8341-8976-48502284A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04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DD77-40F5-114D-9C30-81F19986EF1E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C3FA5-8720-8341-8976-48502284A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68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CDD77-40F5-114D-9C30-81F19986EF1E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C3FA5-8720-8341-8976-48502284A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166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5C22C6E-BDE7-4EAD-B8A9-25E0F48969CE}"/>
              </a:ext>
            </a:extLst>
          </p:cNvPr>
          <p:cNvSpPr txBox="1">
            <a:spLocks/>
          </p:cNvSpPr>
          <p:nvPr/>
        </p:nvSpPr>
        <p:spPr>
          <a:xfrm>
            <a:off x="1524000" y="38100"/>
            <a:ext cx="9144000" cy="6162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dirty="0"/>
              <a:t>Extending the Demo</a:t>
            </a:r>
          </a:p>
        </p:txBody>
      </p:sp>
    </p:spTree>
    <p:extLst>
      <p:ext uri="{BB962C8B-B14F-4D97-AF65-F5344CB8AC3E}">
        <p14:creationId xmlns:p14="http://schemas.microsoft.com/office/powerpoint/2010/main" val="1912139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7252" cy="6872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109" y="508487"/>
            <a:ext cx="9032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Add rotation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97DC500-E58F-455C-AA63-7A22C1F09690}"/>
              </a:ext>
            </a:extLst>
          </p:cNvPr>
          <p:cNvSpPr txBox="1">
            <a:spLocks/>
          </p:cNvSpPr>
          <p:nvPr/>
        </p:nvSpPr>
        <p:spPr>
          <a:xfrm>
            <a:off x="320040" y="1611306"/>
            <a:ext cx="45159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Add an update function so we can continuously rotate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Use the </a:t>
            </a:r>
            <a:r>
              <a:rPr lang="en-US" dirty="0" err="1">
                <a:latin typeface="Avenir Book"/>
              </a:rPr>
              <a:t>transform.Rotate</a:t>
            </a:r>
            <a:r>
              <a:rPr lang="en-US" dirty="0">
                <a:latin typeface="Avenir Book"/>
              </a:rPr>
              <a:t> function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Add a line so that rotation speed starts at 0 in the start function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E685219-0B7D-4E21-8E94-8ECD051C5E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75529" y="1941513"/>
            <a:ext cx="7102171" cy="33210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C0ED326-7703-4639-97FC-82D83D824420}"/>
              </a:ext>
            </a:extLst>
          </p:cNvPr>
          <p:cNvSpPr/>
          <p:nvPr/>
        </p:nvSpPr>
        <p:spPr>
          <a:xfrm>
            <a:off x="5922552" y="2937236"/>
            <a:ext cx="5949408" cy="664802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284A33-C2A9-4DFA-BC85-65B8B7A71679}"/>
              </a:ext>
            </a:extLst>
          </p:cNvPr>
          <p:cNvSpPr/>
          <p:nvPr/>
        </p:nvSpPr>
        <p:spPr>
          <a:xfrm>
            <a:off x="6143532" y="4430756"/>
            <a:ext cx="1278348" cy="201570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37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626" y="0"/>
            <a:ext cx="12217252" cy="6872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109" y="508487"/>
            <a:ext cx="9032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Add rotation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97DC500-E58F-455C-AA63-7A22C1F09690}"/>
              </a:ext>
            </a:extLst>
          </p:cNvPr>
          <p:cNvSpPr txBox="1">
            <a:spLocks/>
          </p:cNvSpPr>
          <p:nvPr/>
        </p:nvSpPr>
        <p:spPr>
          <a:xfrm>
            <a:off x="381000" y="1611306"/>
            <a:ext cx="53214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Find the “</a:t>
            </a:r>
            <a:r>
              <a:rPr lang="en-US" dirty="0" err="1">
                <a:latin typeface="Avenir Book"/>
              </a:rPr>
              <a:t>SetGazedAt</a:t>
            </a:r>
            <a:r>
              <a:rPr lang="en-US" dirty="0">
                <a:latin typeface="Avenir Book"/>
              </a:rPr>
              <a:t>” function from before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Now we should change the rotation speed so the object starts to rotate if the object is gazed at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Then change it back to 0 if the object is not being gazed at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3F6A8174-C566-4FBB-8DC6-325E000A15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02411" y="1968686"/>
            <a:ext cx="6316980" cy="39921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C0ED326-7703-4639-97FC-82D83D824420}"/>
              </a:ext>
            </a:extLst>
          </p:cNvPr>
          <p:cNvSpPr/>
          <p:nvPr/>
        </p:nvSpPr>
        <p:spPr>
          <a:xfrm>
            <a:off x="6900816" y="3750753"/>
            <a:ext cx="3393804" cy="881573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572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7252" cy="6872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109" y="508487"/>
            <a:ext cx="9032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Try it out!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97DC500-E58F-455C-AA63-7A22C1F09690}"/>
              </a:ext>
            </a:extLst>
          </p:cNvPr>
          <p:cNvSpPr txBox="1">
            <a:spLocks/>
          </p:cNvSpPr>
          <p:nvPr/>
        </p:nvSpPr>
        <p:spPr>
          <a:xfrm>
            <a:off x="838200" y="1611306"/>
            <a:ext cx="10401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latin typeface="Avenir Book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11EF10-EDA0-4BEE-961B-64137FE4E4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188" y="1789495"/>
            <a:ext cx="9611471" cy="412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664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7252" cy="6872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109" y="508487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Extension 2 – Keeping score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B2E8205-4C7B-4664-B4F1-D8A605602B43}"/>
              </a:ext>
            </a:extLst>
          </p:cNvPr>
          <p:cNvSpPr txBox="1">
            <a:spLocks/>
          </p:cNvSpPr>
          <p:nvPr/>
        </p:nvSpPr>
        <p:spPr>
          <a:xfrm>
            <a:off x="838200" y="161130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Goals: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Display score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Score updates as objects are shot</a:t>
            </a:r>
            <a:endParaRPr lang="en-US" dirty="0">
              <a:latin typeface="Avenir Book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43B9C10-96BD-41E1-AAEB-EC732E35DB0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8440" y="2956560"/>
            <a:ext cx="7338060" cy="319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09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7252" cy="6872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109" y="508487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Add UI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B2E8205-4C7B-4664-B4F1-D8A605602B43}"/>
              </a:ext>
            </a:extLst>
          </p:cNvPr>
          <p:cNvSpPr txBox="1">
            <a:spLocks/>
          </p:cNvSpPr>
          <p:nvPr/>
        </p:nvSpPr>
        <p:spPr>
          <a:xfrm>
            <a:off x="838200" y="161130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Under main camera, right click, and add Text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12F5536-4818-4770-B3E2-7F7D551A230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724" b="4831"/>
          <a:stretch/>
        </p:blipFill>
        <p:spPr>
          <a:xfrm>
            <a:off x="1801980" y="2015480"/>
            <a:ext cx="8288387" cy="421671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52CE39-F06C-438B-99B4-511B86BC5AC1}"/>
              </a:ext>
            </a:extLst>
          </p:cNvPr>
          <p:cNvSpPr/>
          <p:nvPr/>
        </p:nvSpPr>
        <p:spPr>
          <a:xfrm>
            <a:off x="1803036" y="3223260"/>
            <a:ext cx="3660504" cy="1655762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68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7252" cy="6872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109" y="508487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Add a script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B2E8205-4C7B-4664-B4F1-D8A605602B43}"/>
              </a:ext>
            </a:extLst>
          </p:cNvPr>
          <p:cNvSpPr txBox="1">
            <a:spLocks/>
          </p:cNvSpPr>
          <p:nvPr/>
        </p:nvSpPr>
        <p:spPr>
          <a:xfrm>
            <a:off x="838200" y="161130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D7BC658-FEFC-4810-B92A-691FBFA2CFF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8948" y="895356"/>
            <a:ext cx="2432291" cy="59740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52CE39-F06C-438B-99B4-511B86BC5AC1}"/>
              </a:ext>
            </a:extLst>
          </p:cNvPr>
          <p:cNvSpPr/>
          <p:nvPr/>
        </p:nvSpPr>
        <p:spPr>
          <a:xfrm>
            <a:off x="5383547" y="6054718"/>
            <a:ext cx="2212452" cy="550869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0ADD25C-8DBE-44C1-9909-83FEFBCA53EF}"/>
              </a:ext>
            </a:extLst>
          </p:cNvPr>
          <p:cNvSpPr txBox="1">
            <a:spLocks/>
          </p:cNvSpPr>
          <p:nvPr/>
        </p:nvSpPr>
        <p:spPr>
          <a:xfrm>
            <a:off x="350520" y="1763706"/>
            <a:ext cx="46253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Click “Add Component”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Select “New script”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Give it a name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/>
            </a:endParaRPr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FD0E3653-1E26-4374-9EC3-388E040B94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94403" y="784859"/>
            <a:ext cx="2334913" cy="611488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7244FA9-FCF9-4E44-8CF9-3E36D1A42B5B}"/>
              </a:ext>
            </a:extLst>
          </p:cNvPr>
          <p:cNvCxnSpPr/>
          <p:nvPr/>
        </p:nvCxnSpPr>
        <p:spPr>
          <a:xfrm>
            <a:off x="7944394" y="3847011"/>
            <a:ext cx="66402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426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7252" cy="6872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109" y="508487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Navigate and Open Script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B2E8205-4C7B-4664-B4F1-D8A605602B43}"/>
              </a:ext>
            </a:extLst>
          </p:cNvPr>
          <p:cNvSpPr txBox="1">
            <a:spLocks/>
          </p:cNvSpPr>
          <p:nvPr/>
        </p:nvSpPr>
        <p:spPr>
          <a:xfrm>
            <a:off x="838200" y="161130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Double click script (by default, found under assets)</a:t>
            </a: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E9776B82-8379-4D5E-A97F-FE349A5FD5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865" b="6580"/>
          <a:stretch/>
        </p:blipFill>
        <p:spPr>
          <a:xfrm>
            <a:off x="1739359" y="2066086"/>
            <a:ext cx="8735433" cy="43513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52CE39-F06C-438B-99B4-511B86BC5AC1}"/>
              </a:ext>
            </a:extLst>
          </p:cNvPr>
          <p:cNvSpPr/>
          <p:nvPr/>
        </p:nvSpPr>
        <p:spPr>
          <a:xfrm>
            <a:off x="4022034" y="5030508"/>
            <a:ext cx="458526" cy="644169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81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7252" cy="6872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109" y="508487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Include </a:t>
            </a:r>
            <a:r>
              <a:rPr lang="en-US" sz="4000" b="1" dirty="0" err="1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UnityEngine.UI</a:t>
            </a:r>
            <a:endParaRPr lang="en-US" sz="4000" b="1" dirty="0">
              <a:solidFill>
                <a:schemeClr val="bg1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EBE8587-2B13-4A26-8765-161DE2FAAFD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9596" y="1545027"/>
            <a:ext cx="7481644" cy="467655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52CE39-F06C-438B-99B4-511B86BC5AC1}"/>
              </a:ext>
            </a:extLst>
          </p:cNvPr>
          <p:cNvSpPr/>
          <p:nvPr/>
        </p:nvSpPr>
        <p:spPr>
          <a:xfrm>
            <a:off x="3101210" y="2338995"/>
            <a:ext cx="1478410" cy="200943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68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7252" cy="6872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109" y="508487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Add parameters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B2E8205-4C7B-4664-B4F1-D8A605602B43}"/>
              </a:ext>
            </a:extLst>
          </p:cNvPr>
          <p:cNvSpPr txBox="1">
            <a:spLocks/>
          </p:cNvSpPr>
          <p:nvPr/>
        </p:nvSpPr>
        <p:spPr>
          <a:xfrm>
            <a:off x="297180" y="2506662"/>
            <a:ext cx="455915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We need to keep track of the score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And a Text element to display to score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7E9E446-DE2D-4089-8A56-71B2F3DB783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6332" y="1626516"/>
            <a:ext cx="7360920" cy="45567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52CE39-F06C-438B-99B4-511B86BC5AC1}"/>
              </a:ext>
            </a:extLst>
          </p:cNvPr>
          <p:cNvSpPr/>
          <p:nvPr/>
        </p:nvSpPr>
        <p:spPr>
          <a:xfrm>
            <a:off x="5772646" y="2897194"/>
            <a:ext cx="2213114" cy="409886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20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7252" cy="6872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109" y="508487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Start function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B2E8205-4C7B-4664-B4F1-D8A605602B43}"/>
              </a:ext>
            </a:extLst>
          </p:cNvPr>
          <p:cNvSpPr txBox="1">
            <a:spLocks/>
          </p:cNvSpPr>
          <p:nvPr/>
        </p:nvSpPr>
        <p:spPr>
          <a:xfrm>
            <a:off x="297180" y="3459162"/>
            <a:ext cx="4559152" cy="702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Set score to the Text component we created in the Unity editor</a:t>
            </a: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F8094DC6-1ED9-44C5-B398-A6411BFD013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0119" y="1531620"/>
            <a:ext cx="7299961" cy="45415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52CE39-F06C-438B-99B4-511B86BC5AC1}"/>
              </a:ext>
            </a:extLst>
          </p:cNvPr>
          <p:cNvSpPr/>
          <p:nvPr/>
        </p:nvSpPr>
        <p:spPr>
          <a:xfrm>
            <a:off x="5889337" y="3509963"/>
            <a:ext cx="2213114" cy="315247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219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7252" cy="6872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109" y="508487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Extension 1 – Multiple, Spinning Treasures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B2E8205-4C7B-4664-B4F1-D8A605602B43}"/>
              </a:ext>
            </a:extLst>
          </p:cNvPr>
          <p:cNvSpPr txBox="1">
            <a:spLocks/>
          </p:cNvSpPr>
          <p:nvPr/>
        </p:nvSpPr>
        <p:spPr>
          <a:xfrm>
            <a:off x="838200" y="161130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Goals: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Have three treasures in the scene at the same time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Each treasure is a different shape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Have the treasures rotate when focused on the object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37B496-5169-4BDF-A851-8963E62D1AF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56756" y="3115117"/>
            <a:ext cx="6368144" cy="273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32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7252" cy="6872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109" y="508487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Update function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B2E8205-4C7B-4664-B4F1-D8A605602B43}"/>
              </a:ext>
            </a:extLst>
          </p:cNvPr>
          <p:cNvSpPr txBox="1">
            <a:spLocks/>
          </p:cNvSpPr>
          <p:nvPr/>
        </p:nvSpPr>
        <p:spPr>
          <a:xfrm>
            <a:off x="-79516" y="4315241"/>
            <a:ext cx="4559152" cy="702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Set score’s actual text to display the current score value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09F621B4-AD83-42A9-AF70-4371FFF7A9F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2500" y="1532170"/>
            <a:ext cx="7277100" cy="45567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52CE39-F06C-438B-99B4-511B86BC5AC1}"/>
              </a:ext>
            </a:extLst>
          </p:cNvPr>
          <p:cNvSpPr/>
          <p:nvPr/>
        </p:nvSpPr>
        <p:spPr>
          <a:xfrm>
            <a:off x="5851236" y="4509007"/>
            <a:ext cx="2401223" cy="315247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71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7252" cy="6872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109" y="508487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Now to actually update the score…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B2E8205-4C7B-4664-B4F1-D8A605602B43}"/>
              </a:ext>
            </a:extLst>
          </p:cNvPr>
          <p:cNvSpPr txBox="1">
            <a:spLocks/>
          </p:cNvSpPr>
          <p:nvPr/>
        </p:nvSpPr>
        <p:spPr>
          <a:xfrm>
            <a:off x="17390" y="1613386"/>
            <a:ext cx="11953629" cy="702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Find what is triggered during “click” event - open </a:t>
            </a:r>
            <a:r>
              <a:rPr lang="en-US" dirty="0" err="1">
                <a:latin typeface="Avenir Book"/>
              </a:rPr>
              <a:t>ObjectController</a:t>
            </a:r>
            <a:r>
              <a:rPr lang="en-US" dirty="0">
                <a:latin typeface="Avenir Book"/>
              </a:rPr>
              <a:t> script</a:t>
            </a: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03F44315-5DBA-4CC0-B0D0-A6167AA94F8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" t="3074" b="5148"/>
          <a:stretch/>
        </p:blipFill>
        <p:spPr>
          <a:xfrm>
            <a:off x="1380294" y="1971681"/>
            <a:ext cx="9243060" cy="478569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52CE39-F06C-438B-99B4-511B86BC5AC1}"/>
              </a:ext>
            </a:extLst>
          </p:cNvPr>
          <p:cNvSpPr/>
          <p:nvPr/>
        </p:nvSpPr>
        <p:spPr>
          <a:xfrm>
            <a:off x="8900160" y="5320249"/>
            <a:ext cx="1723194" cy="630971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FFBB3-C1B8-4132-BC12-1535181883D5}"/>
              </a:ext>
            </a:extLst>
          </p:cNvPr>
          <p:cNvSpPr/>
          <p:nvPr/>
        </p:nvSpPr>
        <p:spPr>
          <a:xfrm>
            <a:off x="3787140" y="5253723"/>
            <a:ext cx="457200" cy="630971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477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7252" cy="6872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109" y="508487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Now to actually update the score…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B2E8205-4C7B-4664-B4F1-D8A605602B43}"/>
              </a:ext>
            </a:extLst>
          </p:cNvPr>
          <p:cNvSpPr txBox="1">
            <a:spLocks/>
          </p:cNvSpPr>
          <p:nvPr/>
        </p:nvSpPr>
        <p:spPr>
          <a:xfrm>
            <a:off x="17391" y="1613386"/>
            <a:ext cx="4883198" cy="449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Find the </a:t>
            </a:r>
            <a:r>
              <a:rPr lang="en-US" dirty="0" err="1">
                <a:latin typeface="Avenir Book"/>
              </a:rPr>
              <a:t>TeleportRandomly</a:t>
            </a:r>
            <a:r>
              <a:rPr lang="en-US" dirty="0">
                <a:latin typeface="Avenir Book"/>
              </a:rPr>
              <a:t> function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After the pointer event data is checked, increment the score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Be sure since the score value was declared in a different class (what you named your script), make sure you identify it’s the class’s score value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52CE39-F06C-438B-99B4-511B86BC5AC1}"/>
              </a:ext>
            </a:extLst>
          </p:cNvPr>
          <p:cNvSpPr/>
          <p:nvPr/>
        </p:nvSpPr>
        <p:spPr>
          <a:xfrm>
            <a:off x="8900160" y="5320249"/>
            <a:ext cx="1723194" cy="630971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06769F88-CEF6-4343-8A18-16582D8CB0F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43230" y="1600200"/>
            <a:ext cx="7231380" cy="4495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E1FFBB3-C1B8-4132-BC12-1535181883D5}"/>
              </a:ext>
            </a:extLst>
          </p:cNvPr>
          <p:cNvSpPr/>
          <p:nvPr/>
        </p:nvSpPr>
        <p:spPr>
          <a:xfrm>
            <a:off x="6261490" y="3867060"/>
            <a:ext cx="1884290" cy="256779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67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7252" cy="6872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109" y="508487"/>
            <a:ext cx="9032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Now try it out!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97DC500-E58F-455C-AA63-7A22C1F09690}"/>
              </a:ext>
            </a:extLst>
          </p:cNvPr>
          <p:cNvSpPr txBox="1">
            <a:spLocks/>
          </p:cNvSpPr>
          <p:nvPr/>
        </p:nvSpPr>
        <p:spPr>
          <a:xfrm>
            <a:off x="838200" y="1611306"/>
            <a:ext cx="10401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latin typeface="Avenir Book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465FC25-9D70-4B80-90E3-84D0874E67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01781" y="1874519"/>
            <a:ext cx="9493879" cy="402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410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81643"/>
            <a:ext cx="12217252" cy="6872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109" y="508487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Extension 1 – Multiple, Spinning Treasures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B2E8205-4C7B-4664-B4F1-D8A605602B43}"/>
              </a:ext>
            </a:extLst>
          </p:cNvPr>
          <p:cNvSpPr txBox="1">
            <a:spLocks/>
          </p:cNvSpPr>
          <p:nvPr/>
        </p:nvSpPr>
        <p:spPr>
          <a:xfrm>
            <a:off x="838200" y="161130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Trying it on your own?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Quick hints: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You should probably be adding an update function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Line of code to make objects rotate: </a:t>
            </a:r>
            <a:r>
              <a:rPr lang="en-US" dirty="0" err="1"/>
              <a:t>transform.Rotate</a:t>
            </a:r>
            <a:r>
              <a:rPr lang="en-US" dirty="0"/>
              <a:t>(x, y, z);</a:t>
            </a:r>
            <a:endParaRPr lang="en-US" dirty="0">
              <a:latin typeface="Avenir Book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Otherwise step-by-step instructions are next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706586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7252" cy="6872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109" y="508487"/>
            <a:ext cx="9032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Create 3 treasure objects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97DC500-E58F-455C-AA63-7A22C1F09690}"/>
              </a:ext>
            </a:extLst>
          </p:cNvPr>
          <p:cNvSpPr txBox="1">
            <a:spLocks/>
          </p:cNvSpPr>
          <p:nvPr/>
        </p:nvSpPr>
        <p:spPr>
          <a:xfrm>
            <a:off x="838200" y="1611306"/>
            <a:ext cx="109673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Starting from the </a:t>
            </a:r>
            <a:r>
              <a:rPr lang="en-US" dirty="0" err="1">
                <a:latin typeface="Avenir Book"/>
              </a:rPr>
              <a:t>HelloVR</a:t>
            </a:r>
            <a:r>
              <a:rPr lang="en-US" dirty="0">
                <a:latin typeface="Avenir Book"/>
              </a:rPr>
              <a:t>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Right-click the “Treasure” component and copy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Right-click anywhere in the gray space of the hierarchy and paste (and repeat)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208F25-F5ED-4933-9C90-438F67C572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19852" y="2758395"/>
            <a:ext cx="2163534" cy="388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9D5847F7-9441-4A29-8F83-8DB251C911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89629" y="2774711"/>
            <a:ext cx="2461985" cy="386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F5EB3A-5963-4279-AB04-1818DCDD6429}"/>
              </a:ext>
            </a:extLst>
          </p:cNvPr>
          <p:cNvCxnSpPr/>
          <p:nvPr/>
        </p:nvCxnSpPr>
        <p:spPr>
          <a:xfrm>
            <a:off x="5208814" y="4555671"/>
            <a:ext cx="66402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244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40" y="-14204"/>
            <a:ext cx="12217252" cy="6872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109" y="508487"/>
            <a:ext cx="9032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Have each be a different shape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97DC500-E58F-455C-AA63-7A22C1F09690}"/>
              </a:ext>
            </a:extLst>
          </p:cNvPr>
          <p:cNvSpPr txBox="1">
            <a:spLocks/>
          </p:cNvSpPr>
          <p:nvPr/>
        </p:nvSpPr>
        <p:spPr>
          <a:xfrm>
            <a:off x="838200" y="1611306"/>
            <a:ext cx="57816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/>
            </a:endParaRP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74C39301-E29C-4601-93C0-05C1A0F480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856" y="1193106"/>
            <a:ext cx="7719732" cy="2522220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583FC9EC-C62C-4022-9317-942E9F4BC4A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40" y="3690557"/>
            <a:ext cx="7740891" cy="22834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0CAD7C-65E3-473A-9E5C-64066AE17889}"/>
              </a:ext>
            </a:extLst>
          </p:cNvPr>
          <p:cNvSpPr/>
          <p:nvPr/>
        </p:nvSpPr>
        <p:spPr>
          <a:xfrm>
            <a:off x="-2037" y="2634914"/>
            <a:ext cx="2224074" cy="211700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0ED326-7703-4639-97FC-82D83D824420}"/>
              </a:ext>
            </a:extLst>
          </p:cNvPr>
          <p:cNvSpPr/>
          <p:nvPr/>
        </p:nvSpPr>
        <p:spPr>
          <a:xfrm>
            <a:off x="6444324" y="1271248"/>
            <a:ext cx="321128" cy="296514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4374DC-FC6B-4ED8-9776-B6D30ADFB9D1}"/>
              </a:ext>
            </a:extLst>
          </p:cNvPr>
          <p:cNvSpPr/>
          <p:nvPr/>
        </p:nvSpPr>
        <p:spPr>
          <a:xfrm>
            <a:off x="95933" y="5165858"/>
            <a:ext cx="2224074" cy="179029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8997AB-73C7-46C0-9A52-7567B738F12B}"/>
              </a:ext>
            </a:extLst>
          </p:cNvPr>
          <p:cNvSpPr/>
          <p:nvPr/>
        </p:nvSpPr>
        <p:spPr>
          <a:xfrm>
            <a:off x="6471535" y="3785858"/>
            <a:ext cx="283031" cy="294437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9E5C42-45C9-4258-8B40-5E5B5EED577B}"/>
              </a:ext>
            </a:extLst>
          </p:cNvPr>
          <p:cNvSpPr txBox="1"/>
          <p:nvPr/>
        </p:nvSpPr>
        <p:spPr>
          <a:xfrm>
            <a:off x="7837711" y="3715326"/>
            <a:ext cx="4259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Check the shape to be displayed</a:t>
            </a:r>
          </a:p>
        </p:txBody>
      </p:sp>
    </p:spTree>
    <p:extLst>
      <p:ext uri="{BB962C8B-B14F-4D97-AF65-F5344CB8AC3E}">
        <p14:creationId xmlns:p14="http://schemas.microsoft.com/office/powerpoint/2010/main" val="1513709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0616" y="1360107"/>
            <a:ext cx="9144000" cy="23876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0616" y="3839782"/>
            <a:ext cx="9144000" cy="1655762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0718" y="-12628"/>
            <a:ext cx="12217252" cy="6872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00725" y="746231"/>
            <a:ext cx="9032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Have each be a different shape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97DC500-E58F-455C-AA63-7A22C1F09690}"/>
              </a:ext>
            </a:extLst>
          </p:cNvPr>
          <p:cNvSpPr txBox="1">
            <a:spLocks/>
          </p:cNvSpPr>
          <p:nvPr/>
        </p:nvSpPr>
        <p:spPr>
          <a:xfrm>
            <a:off x="1194816" y="1849050"/>
            <a:ext cx="57816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/>
            </a:endParaRP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D8B4402E-2BE1-49CD-A154-079A5385D4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825" b="39861"/>
          <a:stretch/>
        </p:blipFill>
        <p:spPr>
          <a:xfrm>
            <a:off x="-31095" y="2399406"/>
            <a:ext cx="12192000" cy="379345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C0ED326-7703-4639-97FC-82D83D824420}"/>
              </a:ext>
            </a:extLst>
          </p:cNvPr>
          <p:cNvSpPr/>
          <p:nvPr/>
        </p:nvSpPr>
        <p:spPr>
          <a:xfrm>
            <a:off x="10064283" y="2774845"/>
            <a:ext cx="321128" cy="398218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4374DC-FC6B-4ED8-9776-B6D30ADFB9D1}"/>
              </a:ext>
            </a:extLst>
          </p:cNvPr>
          <p:cNvSpPr/>
          <p:nvPr/>
        </p:nvSpPr>
        <p:spPr>
          <a:xfrm>
            <a:off x="109649" y="5191332"/>
            <a:ext cx="2224074" cy="179029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9E5C42-45C9-4258-8B40-5E5B5EED577B}"/>
              </a:ext>
            </a:extLst>
          </p:cNvPr>
          <p:cNvSpPr txBox="1"/>
          <p:nvPr/>
        </p:nvSpPr>
        <p:spPr>
          <a:xfrm>
            <a:off x="525345" y="1843644"/>
            <a:ext cx="372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deselect the old displayed shape</a:t>
            </a:r>
          </a:p>
        </p:txBody>
      </p:sp>
    </p:spTree>
    <p:extLst>
      <p:ext uri="{BB962C8B-B14F-4D97-AF65-F5344CB8AC3E}">
        <p14:creationId xmlns:p14="http://schemas.microsoft.com/office/powerpoint/2010/main" val="25922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7252" cy="6872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109" y="508487"/>
            <a:ext cx="9032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Add rotation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97DC500-E58F-455C-AA63-7A22C1F09690}"/>
              </a:ext>
            </a:extLst>
          </p:cNvPr>
          <p:cNvSpPr txBox="1">
            <a:spLocks/>
          </p:cNvSpPr>
          <p:nvPr/>
        </p:nvSpPr>
        <p:spPr>
          <a:xfrm>
            <a:off x="838200" y="1611306"/>
            <a:ext cx="688865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Scrolling down in the inspector, we see that in the event “Pointer enter” happens, the </a:t>
            </a:r>
            <a:r>
              <a:rPr lang="en-US" dirty="0" err="1">
                <a:latin typeface="Avenir Book"/>
              </a:rPr>
              <a:t>SetGazedAt</a:t>
            </a:r>
            <a:r>
              <a:rPr lang="en-US" dirty="0">
                <a:latin typeface="Avenir Book"/>
              </a:rPr>
              <a:t> function in </a:t>
            </a:r>
            <a:r>
              <a:rPr lang="en-US" dirty="0" err="1">
                <a:latin typeface="Avenir Book"/>
              </a:rPr>
              <a:t>ObjectController</a:t>
            </a:r>
            <a:r>
              <a:rPr lang="en-US" dirty="0">
                <a:latin typeface="Avenir Book"/>
              </a:rPr>
              <a:t> is triggered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6A3117D-7F37-43FE-A568-A2CC653A63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67994" y="508487"/>
            <a:ext cx="4008120" cy="61614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C0ED326-7703-4639-97FC-82D83D824420}"/>
              </a:ext>
            </a:extLst>
          </p:cNvPr>
          <p:cNvSpPr/>
          <p:nvPr/>
        </p:nvSpPr>
        <p:spPr>
          <a:xfrm>
            <a:off x="7983234" y="3336898"/>
            <a:ext cx="3949685" cy="1075081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698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7252" cy="6872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109" y="508487"/>
            <a:ext cx="9032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Add rotation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97DC500-E58F-455C-AA63-7A22C1F09690}"/>
              </a:ext>
            </a:extLst>
          </p:cNvPr>
          <p:cNvSpPr txBox="1">
            <a:spLocks/>
          </p:cNvSpPr>
          <p:nvPr/>
        </p:nvSpPr>
        <p:spPr>
          <a:xfrm>
            <a:off x="838200" y="1611306"/>
            <a:ext cx="103174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So we should navigate to, double click, and open the </a:t>
            </a:r>
            <a:r>
              <a:rPr lang="en-US" dirty="0" err="1">
                <a:latin typeface="Avenir Book"/>
              </a:rPr>
              <a:t>ObjectController</a:t>
            </a:r>
            <a:r>
              <a:rPr lang="en-US" dirty="0">
                <a:latin typeface="Avenir Book"/>
              </a:rPr>
              <a:t> script</a:t>
            </a:r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D052624-CA57-4E2C-AAB6-B007CE71DA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306" b="7638"/>
          <a:stretch/>
        </p:blipFill>
        <p:spPr>
          <a:xfrm>
            <a:off x="838200" y="2097654"/>
            <a:ext cx="9610800" cy="47603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C0ED326-7703-4639-97FC-82D83D824420}"/>
              </a:ext>
            </a:extLst>
          </p:cNvPr>
          <p:cNvSpPr/>
          <p:nvPr/>
        </p:nvSpPr>
        <p:spPr>
          <a:xfrm>
            <a:off x="838200" y="5298186"/>
            <a:ext cx="1432560" cy="1415033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344BF4-7470-4462-913B-5E612DD821E2}"/>
              </a:ext>
            </a:extLst>
          </p:cNvPr>
          <p:cNvSpPr/>
          <p:nvPr/>
        </p:nvSpPr>
        <p:spPr>
          <a:xfrm>
            <a:off x="3329940" y="5389627"/>
            <a:ext cx="548640" cy="755898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050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7252" cy="6872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109" y="508487"/>
            <a:ext cx="9032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Add rotation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97DC500-E58F-455C-AA63-7A22C1F09690}"/>
              </a:ext>
            </a:extLst>
          </p:cNvPr>
          <p:cNvSpPr txBox="1">
            <a:spLocks/>
          </p:cNvSpPr>
          <p:nvPr/>
        </p:nvSpPr>
        <p:spPr>
          <a:xfrm>
            <a:off x="838200" y="1611306"/>
            <a:ext cx="10401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Add a rotation speed parameter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9503C428-92BD-47A3-A0D7-CA7A94CA40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97480" y="1992826"/>
            <a:ext cx="6271260" cy="40121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C0ED326-7703-4639-97FC-82D83D824420}"/>
              </a:ext>
            </a:extLst>
          </p:cNvPr>
          <p:cNvSpPr/>
          <p:nvPr/>
        </p:nvSpPr>
        <p:spPr>
          <a:xfrm>
            <a:off x="3616596" y="4907280"/>
            <a:ext cx="1519284" cy="213989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319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1655</TotalTime>
  <Words>463</Words>
  <Application>Microsoft Office PowerPoint</Application>
  <PresentationFormat>Widescreen</PresentationFormat>
  <Paragraphs>76</Paragraphs>
  <Slides>23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Avenir Book</vt:lpstr>
      <vt:lpstr>Avenir Heavy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Eric Shaffer</cp:lastModifiedBy>
  <cp:revision>50</cp:revision>
  <dcterms:created xsi:type="dcterms:W3CDTF">2017-10-18T14:49:32Z</dcterms:created>
  <dcterms:modified xsi:type="dcterms:W3CDTF">2019-08-07T19:06:06Z</dcterms:modified>
</cp:coreProperties>
</file>